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2D5BB0-D0D8-4B01-A0E1-5F582B8FA789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2F5A46-F039-4EB4-930E-9ACE127E9BFA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869163"/>
            <a:ext cx="4392487" cy="2160240"/>
          </a:xfrm>
        </p:spPr>
        <p:txBody>
          <a:bodyPr/>
          <a:lstStyle/>
          <a:p>
            <a:r>
              <a:rPr lang="uk-UA" sz="5400" dirty="0" err="1" smtClean="0"/>
              <a:t>Чортківський</a:t>
            </a:r>
            <a:r>
              <a:rPr lang="uk-UA" sz="5400" dirty="0" smtClean="0"/>
              <a:t> замок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177973" cy="2657191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5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Рекомендації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err="1" smtClean="0"/>
              <a:t>Тернопілля</a:t>
            </a:r>
            <a:r>
              <a:rPr lang="uk-UA" dirty="0" smtClean="0"/>
              <a:t>, як відомо, славиться своїми замками. Так у нас розташовано близько 70% всіх замків України. Помітне місце в цьому ряді займає </a:t>
            </a:r>
            <a:r>
              <a:rPr lang="uk-UA" dirty="0" err="1" smtClean="0"/>
              <a:t>Чортківський</a:t>
            </a:r>
            <a:r>
              <a:rPr lang="uk-UA" dirty="0" smtClean="0"/>
              <a:t> замок. Тому при нагоді обов’язково відвідайте його!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592"/>
            <a:ext cx="4059238" cy="3046816"/>
          </a:xfrm>
        </p:spPr>
      </p:pic>
    </p:spTree>
    <p:extLst>
      <p:ext uri="{BB962C8B-B14F-4D97-AF65-F5344CB8AC3E}">
        <p14:creationId xmlns:p14="http://schemas.microsoft.com/office/powerpoint/2010/main" val="17881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6600" dirty="0" smtClean="0">
                <a:sym typeface="Wingdings" pitchFamily="2" charset="2"/>
              </a:rPr>
              <a:t></a:t>
            </a:r>
            <a:endParaRPr lang="uk-UA" sz="66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78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замку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Кінець </a:t>
            </a:r>
            <a:r>
              <a:rPr lang="en-US" dirty="0" smtClean="0"/>
              <a:t>XVI</a:t>
            </a:r>
            <a:r>
              <a:rPr lang="uk-UA" dirty="0" smtClean="0"/>
              <a:t> ст. – були зведені перші </a:t>
            </a:r>
            <a:r>
              <a:rPr lang="uk-UA" dirty="0"/>
              <a:t>д</a:t>
            </a:r>
            <a:r>
              <a:rPr lang="uk-UA" dirty="0" smtClean="0"/>
              <a:t>ерев'яні </a:t>
            </a:r>
            <a:r>
              <a:rPr lang="uk-UA" dirty="0"/>
              <a:t>укріплення міста й </a:t>
            </a:r>
            <a:r>
              <a:rPr lang="uk-UA" dirty="0" smtClean="0"/>
              <a:t>замку.</a:t>
            </a:r>
          </a:p>
          <a:p>
            <a:r>
              <a:rPr lang="uk-UA" dirty="0" smtClean="0"/>
              <a:t>1597 рік - </a:t>
            </a:r>
            <a:r>
              <a:rPr lang="ru-RU" dirty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/>
              <a:t>переходу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Станіслава</a:t>
            </a:r>
            <a:r>
              <a:rPr lang="ru-RU" dirty="0"/>
              <a:t> </a:t>
            </a:r>
            <a:r>
              <a:rPr lang="ru-RU" dirty="0" err="1"/>
              <a:t>Ґольського</a:t>
            </a:r>
            <a:r>
              <a:rPr lang="ru-RU" dirty="0"/>
              <a:t> на </a:t>
            </a:r>
            <a:r>
              <a:rPr lang="ru-RU" dirty="0" err="1"/>
              <a:t>пагорбі</a:t>
            </a:r>
            <a:r>
              <a:rPr lang="ru-RU" dirty="0"/>
              <a:t> над </a:t>
            </a:r>
            <a:r>
              <a:rPr lang="ru-RU" dirty="0" err="1"/>
              <a:t>річкою</a:t>
            </a:r>
            <a:r>
              <a:rPr lang="ru-RU" dirty="0"/>
              <a:t> </a:t>
            </a:r>
            <a:r>
              <a:rPr lang="ru-RU" dirty="0" err="1"/>
              <a:t>Серет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перебудова</a:t>
            </a:r>
            <a:r>
              <a:rPr lang="ru-RU" dirty="0"/>
              <a:t> </a:t>
            </a:r>
            <a:r>
              <a:rPr lang="ru-RU" dirty="0" err="1"/>
              <a:t>давніших</a:t>
            </a:r>
            <a:r>
              <a:rPr lang="ru-RU" dirty="0"/>
              <a:t> </a:t>
            </a:r>
            <a:r>
              <a:rPr lang="ru-RU" dirty="0" err="1"/>
              <a:t>укріплень</a:t>
            </a:r>
            <a:r>
              <a:rPr lang="ru-RU" dirty="0"/>
              <a:t> на замок. 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724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Історія замку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643192" cy="2193032"/>
          </a:xfrm>
        </p:spPr>
        <p:txBody>
          <a:bodyPr>
            <a:normAutofit/>
          </a:bodyPr>
          <a:lstStyle/>
          <a:p>
            <a:r>
              <a:rPr lang="en-US" dirty="0" smtClean="0"/>
              <a:t>1610 </a:t>
            </a:r>
            <a:r>
              <a:rPr lang="uk-UA" dirty="0" smtClean="0"/>
              <a:t>рік - </a:t>
            </a:r>
            <a:r>
              <a:rPr lang="uk-UA" dirty="0"/>
              <a:t>Стефан </a:t>
            </a:r>
            <a:r>
              <a:rPr lang="uk-UA" dirty="0" smtClean="0"/>
              <a:t>Потоцький (новий власник міста) </a:t>
            </a:r>
            <a:r>
              <a:rPr lang="uk-UA" dirty="0"/>
              <a:t>провів реконструкцію замку. Всередині замкового двору був споруджений ренесансний палац з </a:t>
            </a:r>
            <a:r>
              <a:rPr lang="uk-UA" dirty="0" err="1"/>
              <a:t>аркадними</a:t>
            </a:r>
            <a:r>
              <a:rPr lang="uk-UA" dirty="0"/>
              <a:t> галереями та нові господарські прибудови.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5256584" cy="2674491"/>
          </a:xfrm>
        </p:spPr>
      </p:pic>
    </p:spTree>
    <p:extLst>
      <p:ext uri="{BB962C8B-B14F-4D97-AF65-F5344CB8AC3E}">
        <p14:creationId xmlns:p14="http://schemas.microsoft.com/office/powerpoint/2010/main" val="3932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замку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58816" cy="45720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1648 рік – розпочалась національно-визвольна боротьба українського народу на чолі з Богданом Хмельницьким. Чортків був одним з епіцентрів подій. Козацькі полки Максима Кривоноса та народне ополчення взяли штурмом замок.</a:t>
            </a:r>
          </a:p>
          <a:p>
            <a:r>
              <a:rPr lang="uk-UA" dirty="0" smtClean="0"/>
              <a:t>1649 рік – козаки знову брали штурмом замок.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7786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15781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замку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7133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Протягом XVII - середини XVIII ст. - замок зазнавав неодноразових татарсько-турецьких руйнувань.</a:t>
            </a:r>
          </a:p>
          <a:p>
            <a:r>
              <a:rPr lang="uk-UA" dirty="0" smtClean="0"/>
              <a:t>1672-1683 роки (османське панування в краї) – замок був резиденцією </a:t>
            </a:r>
            <a:r>
              <a:rPr lang="uk-UA" dirty="0" err="1"/>
              <a:t> субпаш</a:t>
            </a:r>
            <a:r>
              <a:rPr lang="uk-UA" dirty="0"/>
              <a:t>і Подільського </a:t>
            </a:r>
            <a:r>
              <a:rPr lang="uk-UA" dirty="0" smtClean="0"/>
              <a:t>пашалику.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176464" cy="3129891"/>
          </a:xfrm>
        </p:spPr>
      </p:pic>
    </p:spTree>
    <p:extLst>
      <p:ext uri="{BB962C8B-B14F-4D97-AF65-F5344CB8AC3E}">
        <p14:creationId xmlns:p14="http://schemas.microsoft.com/office/powerpoint/2010/main" val="1125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Історія замку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65616" cy="547260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 1699 </a:t>
            </a:r>
            <a:r>
              <a:rPr lang="uk-UA" dirty="0" smtClean="0"/>
              <a:t>року - </a:t>
            </a:r>
            <a:r>
              <a:rPr lang="ru-RU" dirty="0" err="1"/>
              <a:t>Потоцькі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відбудували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замок</a:t>
            </a:r>
            <a:r>
              <a:rPr lang="ru-RU" dirty="0" smtClean="0"/>
              <a:t>.</a:t>
            </a:r>
          </a:p>
          <a:p>
            <a:r>
              <a:rPr lang="uk-UA" dirty="0"/>
              <a:t>Наприкінці </a:t>
            </a:r>
            <a:r>
              <a:rPr lang="en-US" dirty="0"/>
              <a:t>XIX </a:t>
            </a:r>
            <a:r>
              <a:rPr lang="uk-UA" dirty="0" smtClean="0"/>
              <a:t>ст. – останній спадкоємець </a:t>
            </a:r>
            <a:r>
              <a:rPr lang="uk-UA" dirty="0" err="1" smtClean="0"/>
              <a:t>замку</a:t>
            </a:r>
            <a:r>
              <a:rPr lang="uk-UA" dirty="0" err="1"/>
              <a:t> Гі</a:t>
            </a:r>
            <a:r>
              <a:rPr lang="uk-UA" dirty="0"/>
              <a:t>єронім Садовський </a:t>
            </a:r>
            <a:r>
              <a:rPr lang="uk-UA" dirty="0" smtClean="0"/>
              <a:t>передав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 smtClean="0"/>
              <a:t>жіночому</a:t>
            </a:r>
            <a:r>
              <a:rPr lang="ru-RU" dirty="0" smtClean="0"/>
              <a:t> </a:t>
            </a:r>
            <a:r>
              <a:rPr lang="ru-RU" dirty="0" err="1"/>
              <a:t>монастиреві</a:t>
            </a:r>
            <a:r>
              <a:rPr lang="ru-RU" dirty="0"/>
              <a:t> сестер-</a:t>
            </a:r>
            <a:r>
              <a:rPr lang="ru-RU" dirty="0" err="1"/>
              <a:t>кармеліток</a:t>
            </a:r>
            <a:r>
              <a:rPr lang="ru-RU" dirty="0" smtClean="0"/>
              <a:t>.</a:t>
            </a:r>
          </a:p>
          <a:p>
            <a:r>
              <a:rPr lang="ru-RU" dirty="0"/>
              <a:t>З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ХХ ст</a:t>
            </a:r>
            <a:r>
              <a:rPr lang="ru-RU" dirty="0" smtClean="0"/>
              <a:t>. – </a:t>
            </a:r>
            <a:r>
              <a:rPr lang="ru-RU" dirty="0" err="1" smtClean="0"/>
              <a:t>Використовувався</a:t>
            </a:r>
            <a:r>
              <a:rPr lang="ru-RU" dirty="0" smtClean="0"/>
              <a:t> як склад. </a:t>
            </a:r>
            <a:r>
              <a:rPr lang="ru-RU" dirty="0" err="1" smtClean="0"/>
              <a:t>Діяла</a:t>
            </a:r>
            <a:r>
              <a:rPr lang="ru-RU" dirty="0" smtClean="0"/>
              <a:t> </a:t>
            </a:r>
            <a:r>
              <a:rPr lang="ru-RU" dirty="0" err="1" smtClean="0"/>
              <a:t>заправна</a:t>
            </a:r>
            <a:r>
              <a:rPr lang="ru-RU" dirty="0" smtClean="0"/>
              <a:t> </a:t>
            </a:r>
            <a:r>
              <a:rPr lang="ru-RU" dirty="0" err="1" smtClean="0"/>
              <a:t>газова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3667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Замок сьогодні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86808" cy="5073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Чортківський</a:t>
            </a:r>
            <a:r>
              <a:rPr lang="ru-RU" dirty="0"/>
              <a:t> замок практично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зберігся</a:t>
            </a:r>
            <a:r>
              <a:rPr lang="ru-RU" dirty="0"/>
              <a:t>. </a:t>
            </a:r>
            <a:r>
              <a:rPr lang="ru-RU" dirty="0" err="1"/>
              <a:t>Посприяла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консервація</a:t>
            </a:r>
            <a:r>
              <a:rPr lang="ru-RU" dirty="0"/>
              <a:t> замку, проведена на початку ХХ ст. </a:t>
            </a:r>
            <a:r>
              <a:rPr lang="ru-RU" dirty="0" err="1"/>
              <a:t>Подільським</a:t>
            </a:r>
            <a:r>
              <a:rPr lang="ru-RU" dirty="0"/>
              <a:t> </a:t>
            </a:r>
            <a:r>
              <a:rPr lang="ru-RU" dirty="0" err="1"/>
              <a:t>туристично-краєзнавчим</a:t>
            </a:r>
            <a:r>
              <a:rPr lang="ru-RU" dirty="0"/>
              <a:t> </a:t>
            </a:r>
            <a:r>
              <a:rPr lang="ru-RU" dirty="0" err="1"/>
              <a:t>товариством</a:t>
            </a:r>
            <a:r>
              <a:rPr lang="ru-RU" dirty="0" smtClean="0"/>
              <a:t>. Але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smtClean="0"/>
              <a:t> ремонт </a:t>
            </a:r>
            <a:r>
              <a:rPr lang="ru-RU" dirty="0" smtClean="0"/>
              <a:t>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6709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Замок сьогодні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11 лютого 2010 р. </a:t>
            </a:r>
            <a:r>
              <a:rPr lang="uk-UA" dirty="0" smtClean="0"/>
              <a:t>- </a:t>
            </a:r>
            <a:r>
              <a:rPr lang="uk-UA" dirty="0" err="1"/>
              <a:t>Ч</a:t>
            </a:r>
            <a:r>
              <a:rPr lang="uk-UA" dirty="0" err="1" smtClean="0"/>
              <a:t>ортківський</a:t>
            </a:r>
            <a:r>
              <a:rPr lang="uk-UA" dirty="0" smtClean="0"/>
              <a:t> </a:t>
            </a:r>
            <a:r>
              <a:rPr lang="uk-UA" dirty="0"/>
              <a:t>замок віддали Міністерству регіонального розвитку і будівництва як складову частину національного заповідника "Замки </a:t>
            </a:r>
            <a:r>
              <a:rPr lang="uk-UA" dirty="0" err="1"/>
              <a:t>Тернопілля</a:t>
            </a:r>
            <a:r>
              <a:rPr lang="uk-UA" dirty="0"/>
              <a:t>". </a:t>
            </a:r>
            <a:endParaRPr lang="uk-UA" dirty="0" smtClean="0"/>
          </a:p>
          <a:p>
            <a:r>
              <a:rPr lang="uk-UA" dirty="0" smtClean="0"/>
              <a:t>2011-2012 </a:t>
            </a:r>
            <a:r>
              <a:rPr lang="uk-UA" dirty="0"/>
              <a:t>рр</a:t>
            </a:r>
            <a:r>
              <a:rPr lang="uk-UA" dirty="0" smtClean="0"/>
              <a:t>. - </a:t>
            </a:r>
            <a:r>
              <a:rPr lang="uk-UA" dirty="0"/>
              <a:t>заправку виведено з території комплексу, почищено зовнішні стіни, закладено камінням входи до цокольного поверху палацу.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059238" cy="2706158"/>
          </a:xfrm>
        </p:spPr>
      </p:pic>
    </p:spTree>
    <p:extLst>
      <p:ext uri="{BB962C8B-B14F-4D97-AF65-F5344CB8AC3E}">
        <p14:creationId xmlns:p14="http://schemas.microsoft.com/office/powerpoint/2010/main" val="2596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Замок сьогодні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59936" cy="4572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Діючий герб Чорткова, на якому видно великий замок-фортецю.</a:t>
            </a:r>
            <a:endParaRPr lang="uk-UA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171825" cy="3857625"/>
          </a:xfrm>
        </p:spPr>
      </p:pic>
    </p:spTree>
    <p:extLst>
      <p:ext uri="{BB962C8B-B14F-4D97-AF65-F5344CB8AC3E}">
        <p14:creationId xmlns:p14="http://schemas.microsoft.com/office/powerpoint/2010/main" val="18432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300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Чортківський замок</vt:lpstr>
      <vt:lpstr>Історія замку</vt:lpstr>
      <vt:lpstr>Історія замку</vt:lpstr>
      <vt:lpstr>Історія замку</vt:lpstr>
      <vt:lpstr>Історія замку</vt:lpstr>
      <vt:lpstr>Історія замку</vt:lpstr>
      <vt:lpstr>Замок сьогодні</vt:lpstr>
      <vt:lpstr>Замок сьогодні</vt:lpstr>
      <vt:lpstr>Замок сьогодні</vt:lpstr>
      <vt:lpstr>Рекомендації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Святослав Маринін</dc:creator>
  <cp:lastModifiedBy>Настя</cp:lastModifiedBy>
  <cp:revision>15</cp:revision>
  <dcterms:created xsi:type="dcterms:W3CDTF">2014-03-16T22:57:54Z</dcterms:created>
  <dcterms:modified xsi:type="dcterms:W3CDTF">2014-04-12T07:42:10Z</dcterms:modified>
</cp:coreProperties>
</file>